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A8C1-9B03-4235-94D8-E12FB4277994}" type="datetimeFigureOut">
              <a:rPr lang="en-GB" smtClean="0"/>
              <a:pPr/>
              <a:t>28/04/2014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036B-A4E4-4E5B-A8F8-1FF2868603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A8C1-9B03-4235-94D8-E12FB4277994}" type="datetimeFigureOut">
              <a:rPr lang="en-GB" smtClean="0"/>
              <a:pPr/>
              <a:t>28/04/2014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036B-A4E4-4E5B-A8F8-1FF2868603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A8C1-9B03-4235-94D8-E12FB4277994}" type="datetimeFigureOut">
              <a:rPr lang="en-GB" smtClean="0"/>
              <a:pPr/>
              <a:t>28/04/2014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036B-A4E4-4E5B-A8F8-1FF2868603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A8C1-9B03-4235-94D8-E12FB4277994}" type="datetimeFigureOut">
              <a:rPr lang="en-GB" smtClean="0"/>
              <a:pPr/>
              <a:t>28/04/2014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036B-A4E4-4E5B-A8F8-1FF2868603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A8C1-9B03-4235-94D8-E12FB4277994}" type="datetimeFigureOut">
              <a:rPr lang="en-GB" smtClean="0"/>
              <a:pPr/>
              <a:t>28/04/2014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036B-A4E4-4E5B-A8F8-1FF2868603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A8C1-9B03-4235-94D8-E12FB4277994}" type="datetimeFigureOut">
              <a:rPr lang="en-GB" smtClean="0"/>
              <a:pPr/>
              <a:t>28/04/2014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036B-A4E4-4E5B-A8F8-1FF2868603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A8C1-9B03-4235-94D8-E12FB4277994}" type="datetimeFigureOut">
              <a:rPr lang="en-GB" smtClean="0"/>
              <a:pPr/>
              <a:t>28/04/2014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036B-A4E4-4E5B-A8F8-1FF2868603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A8C1-9B03-4235-94D8-E12FB4277994}" type="datetimeFigureOut">
              <a:rPr lang="en-GB" smtClean="0"/>
              <a:pPr/>
              <a:t>28/04/2014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036B-A4E4-4E5B-A8F8-1FF2868603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A8C1-9B03-4235-94D8-E12FB4277994}" type="datetimeFigureOut">
              <a:rPr lang="en-GB" smtClean="0"/>
              <a:pPr/>
              <a:t>28/04/2014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036B-A4E4-4E5B-A8F8-1FF2868603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A8C1-9B03-4235-94D8-E12FB4277994}" type="datetimeFigureOut">
              <a:rPr lang="en-GB" smtClean="0"/>
              <a:pPr/>
              <a:t>28/04/2014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036B-A4E4-4E5B-A8F8-1FF2868603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A8C1-9B03-4235-94D8-E12FB4277994}" type="datetimeFigureOut">
              <a:rPr lang="en-GB" smtClean="0"/>
              <a:pPr/>
              <a:t>28/04/2014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F54036B-A4E4-4E5B-A8F8-1FF2868603B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EBA8C1-9B03-4235-94D8-E12FB4277994}" type="datetimeFigureOut">
              <a:rPr lang="en-GB" smtClean="0"/>
              <a:pPr/>
              <a:t>28/04/2014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54036B-A4E4-4E5B-A8F8-1FF2868603BF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‘Of Mice </a:t>
            </a:r>
            <a:r>
              <a:rPr lang="en-GB" dirty="0" err="1" smtClean="0"/>
              <a:t>andMen</a:t>
            </a:r>
            <a:r>
              <a:rPr lang="en-GB" dirty="0" smtClean="0"/>
              <a:t>’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Chapter 4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Underline all the description of Crooks.</a:t>
            </a:r>
          </a:p>
          <a:p>
            <a:r>
              <a:rPr lang="en-GB" dirty="0" smtClean="0"/>
              <a:t>Underline the words and phrases that Steinbeck uses to show us the viciousness of Curley’s wife’s attack on Crooks.</a:t>
            </a:r>
          </a:p>
          <a:p>
            <a:r>
              <a:rPr lang="en-GB" dirty="0" smtClean="0"/>
              <a:t>Make a note why Crooks has a room of his own in the barn and does not sleep in the bunk house with the rest of the men.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This section introduces the character of Crooks, who has previously only made a brief appearance. </a:t>
            </a:r>
          </a:p>
          <a:p>
            <a:r>
              <a:rPr lang="en-GB" dirty="0" smtClean="0"/>
              <a:t>Like the other men in the novella, Crooks is a lonely figure. </a:t>
            </a:r>
          </a:p>
          <a:p>
            <a:r>
              <a:rPr lang="en-GB" dirty="0" smtClean="0"/>
              <a:t>Like Candy, a physical disability sets him apart from the other workers, and makes him worry that he will soon wear out his usefulness on the ranch. </a:t>
            </a:r>
          </a:p>
          <a:p>
            <a:r>
              <a:rPr lang="en-GB" dirty="0" err="1" smtClean="0"/>
              <a:t>Crooks’s</a:t>
            </a:r>
            <a:r>
              <a:rPr lang="en-GB" dirty="0" smtClean="0"/>
              <a:t> isolation is compounded by the fact that, as a black man, he is relegated to sleep in a room in the stables; he is not allowed in the white ranch-hands’ quarters and not invited to play cards or visit brothels with them. </a:t>
            </a:r>
          </a:p>
          <a:p>
            <a:r>
              <a:rPr lang="en-GB" dirty="0" smtClean="0"/>
              <a:t>He feels this isolation keenly and has an understandably bitter reaction to it.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The character of Crooks is an authorial achievement on several levels. </a:t>
            </a:r>
          </a:p>
          <a:p>
            <a:r>
              <a:rPr lang="en-GB" dirty="0" smtClean="0"/>
              <a:t>First, Crooks broadens the social significance of the story by offering race as another context by which to understand Steinbeck’s central thesis. </a:t>
            </a:r>
          </a:p>
          <a:p>
            <a:r>
              <a:rPr lang="en-GB" dirty="0" smtClean="0"/>
              <a:t>The reader has already witnessed how the world conspires to crush men who are debilitated by physical or mental infirmities. </a:t>
            </a:r>
          </a:p>
          <a:p>
            <a:r>
              <a:rPr lang="en-GB" dirty="0" smtClean="0"/>
              <a:t>With Crooks, the same unjust, predatory rules hold true for people based on the colour of their skin. </a:t>
            </a:r>
          </a:p>
          <a:p>
            <a:r>
              <a:rPr lang="en-GB" dirty="0" err="1" smtClean="0"/>
              <a:t>Crooks’s</a:t>
            </a:r>
            <a:r>
              <a:rPr lang="en-GB" dirty="0" smtClean="0"/>
              <a:t> race is the only weapon Curley’s wife needs to render him completely powerless. </a:t>
            </a:r>
          </a:p>
          <a:p>
            <a:r>
              <a:rPr lang="en-GB" dirty="0" smtClean="0"/>
              <a:t>When she suggests that she could have him lynched, he can mount no defence.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Crooks, on the other hand, exhibits an ambivalence that makes him one of the more complicated and believably human characters in the novella. </a:t>
            </a:r>
          </a:p>
          <a:p>
            <a:r>
              <a:rPr lang="en-GB" dirty="0" smtClean="0"/>
              <a:t>He is able to condemn </a:t>
            </a:r>
            <a:r>
              <a:rPr lang="en-GB" dirty="0" err="1" smtClean="0"/>
              <a:t>Lennie’s</a:t>
            </a:r>
            <a:r>
              <a:rPr lang="en-GB" dirty="0" smtClean="0"/>
              <a:t> talk of the farm as foolishness, but becomes seduced by it nonetheless. </a:t>
            </a:r>
          </a:p>
          <a:p>
            <a:r>
              <a:rPr lang="en-GB" dirty="0" smtClean="0"/>
              <a:t>Furthermore, bitter as he is about his exclusion from the other men, Crooks feels grateful for </a:t>
            </a:r>
            <a:r>
              <a:rPr lang="en-GB" dirty="0" err="1" smtClean="0"/>
              <a:t>Lennie’s</a:t>
            </a:r>
            <a:r>
              <a:rPr lang="en-GB" dirty="0" smtClean="0"/>
              <a:t> company. </a:t>
            </a:r>
          </a:p>
          <a:p>
            <a:r>
              <a:rPr lang="en-GB" dirty="0" smtClean="0"/>
              <a:t>When Candy, too, enters </a:t>
            </a:r>
            <a:r>
              <a:rPr lang="en-GB" dirty="0" err="1" smtClean="0"/>
              <a:t>Crooks’s</a:t>
            </a:r>
            <a:r>
              <a:rPr lang="en-GB" dirty="0" smtClean="0"/>
              <a:t> room, it is “difficult for Crooks to conceal his pleasure with anger.” Yet, as much as he craves companionship, he cannot help himself from lashing out at </a:t>
            </a:r>
            <a:r>
              <a:rPr lang="en-GB" dirty="0" err="1" smtClean="0"/>
              <a:t>Lennie</a:t>
            </a:r>
            <a:r>
              <a:rPr lang="en-GB" dirty="0" smtClean="0"/>
              <a:t> with unkind suggestions that George has been hurt and will not return.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err="1" smtClean="0"/>
              <a:t>Crooks’s</a:t>
            </a:r>
            <a:r>
              <a:rPr lang="en-GB" dirty="0" smtClean="0"/>
              <a:t> </a:t>
            </a:r>
            <a:r>
              <a:rPr lang="en-GB" dirty="0" err="1" smtClean="0"/>
              <a:t>behavior</a:t>
            </a:r>
            <a:r>
              <a:rPr lang="en-GB" dirty="0" smtClean="0"/>
              <a:t> serves to further the reader’s understanding of the predatory nature of the ranch-hands’ world. </a:t>
            </a:r>
          </a:p>
          <a:p>
            <a:r>
              <a:rPr lang="en-GB" dirty="0" smtClean="0"/>
              <a:t>Not only will the strong attack the weak but the weak will attack the weaker. </a:t>
            </a:r>
          </a:p>
          <a:p>
            <a:r>
              <a:rPr lang="en-GB" dirty="0" smtClean="0"/>
              <a:t>In a better world, Crooks, </a:t>
            </a:r>
            <a:r>
              <a:rPr lang="en-GB" dirty="0" err="1" smtClean="0"/>
              <a:t>Lennie</a:t>
            </a:r>
            <a:r>
              <a:rPr lang="en-GB" dirty="0" smtClean="0"/>
              <a:t>, and even Curley’s wife might have formed an alliance, wherein the various attributes for which society punishes them—being black, being mentally disabled, and being female, respectively—would bring them together. </a:t>
            </a:r>
          </a:p>
          <a:p>
            <a:r>
              <a:rPr lang="en-GB" dirty="0" smtClean="0"/>
              <a:t>On the ranch, however, they are pitted against one another. </a:t>
            </a:r>
          </a:p>
          <a:p>
            <a:r>
              <a:rPr lang="en-GB" dirty="0" smtClean="0"/>
              <a:t>Crooks berates </a:t>
            </a:r>
            <a:r>
              <a:rPr lang="en-GB" dirty="0" err="1" smtClean="0"/>
              <a:t>Lennie</a:t>
            </a:r>
            <a:r>
              <a:rPr lang="en-GB" dirty="0" smtClean="0"/>
              <a:t> until </a:t>
            </a:r>
            <a:r>
              <a:rPr lang="en-GB" dirty="0" err="1" smtClean="0"/>
              <a:t>Lennie</a:t>
            </a:r>
            <a:r>
              <a:rPr lang="en-GB" dirty="0" smtClean="0"/>
              <a:t> threatens to do him physical harm; Crooks accuses Curley’s wife of being a tramp; and she, in turn, threatens to have him lynched. </a:t>
            </a:r>
          </a:p>
          <a:p>
            <a:r>
              <a:rPr lang="en-GB" dirty="0" smtClean="0"/>
              <a:t>As she stands in the doorway to </a:t>
            </a:r>
            <a:r>
              <a:rPr lang="en-GB" dirty="0" err="1" smtClean="0"/>
              <a:t>Crooks’s</a:t>
            </a:r>
            <a:r>
              <a:rPr lang="en-GB" dirty="0" smtClean="0"/>
              <a:t> room looking over at the men, she draws attention to their weaknesses. Deriding them as “a nigger an’ a dum-dum and a lousy </a:t>
            </a:r>
            <a:r>
              <a:rPr lang="en-GB" dirty="0" err="1" smtClean="0"/>
              <a:t>ol</a:t>
            </a:r>
            <a:r>
              <a:rPr lang="en-GB" dirty="0" smtClean="0"/>
              <a:t>’ sheep,” she viciously but accurately lays bare the perceptions by which they are ostracized by society. </a:t>
            </a:r>
          </a:p>
          <a:p>
            <a:r>
              <a:rPr lang="en-GB" dirty="0" smtClean="0"/>
              <a:t>Like Crooks, Curley’s wife displays a heartbreaking vulnerability in this scene, readily and shamelessly confessing her loneliness and her unhappy marriage. </a:t>
            </a:r>
            <a:endParaRPr lang="en-GB" smtClean="0"/>
          </a:p>
          <a:p>
            <a:r>
              <a:rPr lang="en-GB" smtClean="0"/>
              <a:t>But </a:t>
            </a:r>
            <a:r>
              <a:rPr lang="en-GB" dirty="0" smtClean="0"/>
              <a:t>because she is as pathetic as the men who sit before her, she seeks out the sources of their weakness and attacks them.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</TotalTime>
  <Words>653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‘Of Mice andMen’</vt:lpstr>
      <vt:lpstr>Chapter 4</vt:lpstr>
      <vt:lpstr>Chapter 4</vt:lpstr>
      <vt:lpstr>Chapter 4</vt:lpstr>
      <vt:lpstr>Chapter 4</vt:lpstr>
      <vt:lpstr>Chapter 4</vt:lpstr>
    </vt:vector>
  </TitlesOfParts>
  <Company>London Borough of Havering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‘Of Mice andMen’</dc:title>
  <dc:creator>Sanders Draper</dc:creator>
  <cp:lastModifiedBy>Sanders Draper</cp:lastModifiedBy>
  <cp:revision>3</cp:revision>
  <dcterms:created xsi:type="dcterms:W3CDTF">2014-04-28T06:44:24Z</dcterms:created>
  <dcterms:modified xsi:type="dcterms:W3CDTF">2014-04-28T06:57:33Z</dcterms:modified>
</cp:coreProperties>
</file>