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3283-8519-47A8-9ED1-7183F79E1E77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7082-04B9-4660-96F0-752F7C34BA5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‘Of Mice and Men’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‘Of Mice and Men’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chapter opens with environmental description.</a:t>
            </a:r>
          </a:p>
          <a:p>
            <a:r>
              <a:rPr lang="en-GB" dirty="0" smtClean="0"/>
              <a:t>‘thuds’ ‘clangs’ –harsh sounds / again an unfriendly atmosphere.</a:t>
            </a:r>
          </a:p>
          <a:p>
            <a:r>
              <a:rPr lang="en-GB" dirty="0" smtClean="0"/>
              <a:t>The killing of the puppies seemed to be normal behaviour.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Hardly a day goes by without some reference to </a:t>
            </a:r>
            <a:r>
              <a:rPr lang="en-GB" dirty="0" err="1" smtClean="0"/>
              <a:t>Lennie’s</a:t>
            </a:r>
            <a:r>
              <a:rPr lang="en-GB" dirty="0" smtClean="0"/>
              <a:t> attraction for trouble.</a:t>
            </a:r>
          </a:p>
          <a:p>
            <a:r>
              <a:rPr lang="en-GB" dirty="0" smtClean="0"/>
              <a:t>Curley threatens violence </a:t>
            </a:r>
            <a:r>
              <a:rPr lang="en-GB" dirty="0" err="1" smtClean="0"/>
              <a:t>everytime</a:t>
            </a:r>
            <a:r>
              <a:rPr lang="en-GB" dirty="0" smtClean="0"/>
              <a:t> we see him.</a:t>
            </a:r>
          </a:p>
          <a:p>
            <a:r>
              <a:rPr lang="en-GB" dirty="0" smtClean="0"/>
              <a:t>P44 ‘He’s a nice </a:t>
            </a:r>
            <a:r>
              <a:rPr lang="en-GB" dirty="0" err="1" smtClean="0"/>
              <a:t>fella</a:t>
            </a:r>
            <a:r>
              <a:rPr lang="en-GB" dirty="0" smtClean="0"/>
              <a:t>’ said Slim – His readiness to praise </a:t>
            </a:r>
            <a:r>
              <a:rPr lang="en-GB" dirty="0" err="1" smtClean="0"/>
              <a:t>Lennie</a:t>
            </a:r>
            <a:r>
              <a:rPr lang="en-GB" dirty="0" smtClean="0"/>
              <a:t> shows his thoughtfulness and illustrates his generosity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p45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Loneliness and isolation is a prominent theme.</a:t>
            </a:r>
          </a:p>
          <a:p>
            <a:r>
              <a:rPr lang="en-GB" dirty="0" smtClean="0"/>
              <a:t>It is used to highlight the plight of the itinerant worker who goes through life without base or roots.</a:t>
            </a:r>
          </a:p>
          <a:p>
            <a:r>
              <a:rPr lang="en-GB" dirty="0" smtClean="0"/>
              <a:t>P45 ‘He </a:t>
            </a:r>
            <a:r>
              <a:rPr lang="en-GB" dirty="0" err="1" smtClean="0"/>
              <a:t>ain’t</a:t>
            </a:r>
            <a:r>
              <a:rPr lang="en-GB" dirty="0" smtClean="0"/>
              <a:t> mean...I can see </a:t>
            </a:r>
            <a:r>
              <a:rPr lang="en-GB" dirty="0" err="1" smtClean="0"/>
              <a:t>Lennie</a:t>
            </a:r>
            <a:r>
              <a:rPr lang="en-GB" dirty="0" smtClean="0"/>
              <a:t> </a:t>
            </a:r>
            <a:r>
              <a:rPr lang="en-GB" dirty="0" err="1" smtClean="0"/>
              <a:t>ain’t</a:t>
            </a:r>
            <a:r>
              <a:rPr lang="en-GB" dirty="0" smtClean="0"/>
              <a:t> a bit mean’ said Slim – his assessment of situation is like the word of God.</a:t>
            </a:r>
          </a:p>
          <a:p>
            <a:r>
              <a:rPr lang="en-GB" dirty="0" smtClean="0"/>
              <a:t>George is proud </a:t>
            </a:r>
            <a:r>
              <a:rPr lang="en-GB" dirty="0" err="1" smtClean="0"/>
              <a:t>Lennie’s</a:t>
            </a:r>
            <a:r>
              <a:rPr lang="en-GB" dirty="0" smtClean="0"/>
              <a:t> true worth has been noted in </a:t>
            </a:r>
            <a:r>
              <a:rPr lang="en-GB" dirty="0" err="1" smtClean="0"/>
              <a:t>Slim’s</a:t>
            </a:r>
            <a:r>
              <a:rPr lang="en-GB" dirty="0" smtClean="0"/>
              <a:t> eyes.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P45 – 6 lines from bottom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‘red’ also dominant colour of Curley’s Wife dress</a:t>
            </a:r>
          </a:p>
          <a:p>
            <a:r>
              <a:rPr lang="en-GB" dirty="0" smtClean="0"/>
              <a:t>This paragraph provides us with more info about what happened in Weed.  </a:t>
            </a:r>
          </a:p>
          <a:p>
            <a:r>
              <a:rPr lang="en-GB" dirty="0" err="1" smtClean="0"/>
              <a:t>Lennie</a:t>
            </a:r>
            <a:r>
              <a:rPr lang="en-GB" dirty="0" smtClean="0"/>
              <a:t> would have been lynched if caught.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Slim’s</a:t>
            </a:r>
            <a:r>
              <a:rPr lang="en-GB" dirty="0" smtClean="0"/>
              <a:t> eyes were level and </a:t>
            </a:r>
            <a:r>
              <a:rPr lang="en-GB" dirty="0" err="1" smtClean="0"/>
              <a:t>unwinking</a:t>
            </a:r>
            <a:r>
              <a:rPr lang="en-GB" dirty="0" smtClean="0"/>
              <a:t>’ – Slim is contemplating the evidence given by George about </a:t>
            </a:r>
            <a:r>
              <a:rPr lang="en-GB" dirty="0" err="1" smtClean="0"/>
              <a:t>Lennie’s</a:t>
            </a:r>
            <a:r>
              <a:rPr lang="en-GB" dirty="0" smtClean="0"/>
              <a:t> actions.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scene illustrates the limitations of </a:t>
            </a:r>
            <a:r>
              <a:rPr lang="en-GB" dirty="0" err="1" smtClean="0"/>
              <a:t>Lennie’s</a:t>
            </a:r>
            <a:r>
              <a:rPr lang="en-GB" dirty="0" smtClean="0"/>
              <a:t> understanding – he has put the puppy at risk by removing it from its mother.  </a:t>
            </a:r>
          </a:p>
          <a:p>
            <a:r>
              <a:rPr lang="en-GB" dirty="0" smtClean="0"/>
              <a:t>This shows us how powerful his urge for petting is and how much it appears to dominate his personality.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P48 – 10 lines from the bottom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‘That dog stinks’ – Candy and the dog have been together so long that Candy is not aware of the smell that surrounds his companion.</a:t>
            </a:r>
            <a:endParaRPr lang="en-GB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‘Of Mice and Men’</vt:lpstr>
      <vt:lpstr>‘Of Mice and Men’</vt:lpstr>
      <vt:lpstr>p43</vt:lpstr>
      <vt:lpstr>Top p45</vt:lpstr>
      <vt:lpstr>P45 – 6 lines from bottom</vt:lpstr>
      <vt:lpstr>p46</vt:lpstr>
      <vt:lpstr>p47</vt:lpstr>
      <vt:lpstr>P48 – 10 lines from the bottom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‘Of Mice and Men’</dc:title>
  <dc:creator>Sanders Draper</dc:creator>
  <cp:lastModifiedBy>Sanders Draper</cp:lastModifiedBy>
  <cp:revision>4</cp:revision>
  <dcterms:created xsi:type="dcterms:W3CDTF">2014-01-30T08:41:07Z</dcterms:created>
  <dcterms:modified xsi:type="dcterms:W3CDTF">2014-01-30T09:12:14Z</dcterms:modified>
</cp:coreProperties>
</file>