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A9DA0F-E5BF-4EB0-9A60-586AF311EE1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6F283E-0213-496D-983A-9B41329816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Of Mice and Men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Chapter 6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title of Steinbeck's novel comes from the poem ‘To a Mouse’, by the Scottish poet Robert Burns (1759–96). It is addressed to a mouse that builds its winter nest in a wheat field, only to see it destroyed by a ploughman. Burns wrote his poem in Scots dialect.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The best laid schemes o’ mice an’ men</a:t>
            </a:r>
            <a:endParaRPr lang="en-GB" dirty="0"/>
          </a:p>
          <a:p>
            <a:r>
              <a:rPr lang="en-GB" dirty="0"/>
              <a:t>The best planned schemes of mice and men</a:t>
            </a:r>
          </a:p>
          <a:p>
            <a:r>
              <a:rPr lang="en-GB" b="1" dirty="0"/>
              <a:t>Gang aft a-</a:t>
            </a:r>
            <a:r>
              <a:rPr lang="en-GB" b="1" dirty="0" err="1"/>
              <a:t>gley</a:t>
            </a:r>
            <a:r>
              <a:rPr lang="en-GB" b="1" dirty="0"/>
              <a:t>,</a:t>
            </a:r>
            <a:endParaRPr lang="en-GB" dirty="0"/>
          </a:p>
          <a:p>
            <a:r>
              <a:rPr lang="en-GB" dirty="0"/>
              <a:t>Often go wrong,</a:t>
            </a:r>
          </a:p>
          <a:p>
            <a:r>
              <a:rPr lang="en-GB" b="1" dirty="0"/>
              <a:t>An’ </a:t>
            </a:r>
            <a:r>
              <a:rPr lang="en-GB" b="1" dirty="0" err="1"/>
              <a:t>lea’e</a:t>
            </a:r>
            <a:r>
              <a:rPr lang="en-GB" b="1" dirty="0"/>
              <a:t> us nought but grief an’ pain,</a:t>
            </a:r>
            <a:endParaRPr lang="en-GB" dirty="0"/>
          </a:p>
          <a:p>
            <a:r>
              <a:rPr lang="en-GB" dirty="0"/>
              <a:t>And leave us nothing but grief and pain</a:t>
            </a:r>
          </a:p>
          <a:p>
            <a:r>
              <a:rPr lang="en-GB" b="1" dirty="0"/>
              <a:t>For </a:t>
            </a:r>
            <a:r>
              <a:rPr lang="en-GB" b="1" dirty="0" err="1"/>
              <a:t>promis’d</a:t>
            </a:r>
            <a:r>
              <a:rPr lang="en-GB" b="1" dirty="0"/>
              <a:t> joy!</a:t>
            </a:r>
            <a:endParaRPr lang="en-GB" dirty="0"/>
          </a:p>
          <a:p>
            <a:r>
              <a:rPr lang="en-GB" dirty="0"/>
              <a:t>Instead of the joy they promised!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This is relevant to Steinbeck’s novel in two ways:</a:t>
            </a:r>
            <a:br>
              <a:rPr lang="en-GB" dirty="0" smtClean="0"/>
            </a:br>
            <a:r>
              <a:rPr lang="en-GB" dirty="0" smtClean="0"/>
              <a:t>Steinbeck’s characters seem to be at the mercy of fate, almost as powerless as mice.</a:t>
            </a:r>
          </a:p>
          <a:p>
            <a:r>
              <a:rPr lang="en-GB" dirty="0" smtClean="0"/>
              <a:t>A major theme of the novel is ‘shattered dreams’. </a:t>
            </a:r>
            <a:r>
              <a:rPr lang="en-GB" dirty="0" err="1" smtClean="0"/>
              <a:t>Lennie</a:t>
            </a:r>
            <a:r>
              <a:rPr lang="en-GB" dirty="0" smtClean="0"/>
              <a:t> and George are migrant farm workers who dream of having their own home and land, but this dream is wrecked, like the mouse’s nest in the poem.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addition, it calls up the proverbial phrase: 'Are you a man or are you a mouse?' At the core of the novel is a test of manhood. George has to man up to a tough choice: shoot </a:t>
            </a:r>
            <a:r>
              <a:rPr lang="en-GB" dirty="0" err="1" smtClean="0"/>
              <a:t>Lennie</a:t>
            </a:r>
            <a:r>
              <a:rPr lang="en-GB" dirty="0" smtClean="0"/>
              <a:t> and put him out of his misery, admit defeat - or do nothing and leave him to the hands of Curley, the rage of the mob or the madhouse.</a:t>
            </a:r>
            <a:br>
              <a:rPr lang="en-GB" dirty="0" smtClean="0"/>
            </a:br>
            <a:r>
              <a:rPr lang="en-GB" dirty="0" smtClean="0"/>
              <a:t>This theme is brought out where Candy says near the end of Chapter Three: "I ought to of shot that dog myself, George. I shouldn't ought to of let no stranger shoot my dog."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Once again, the scene opens on the clearing in the woods, with the riverbed and its surroundings described as beautiful and idyllic toward the end of a day. </a:t>
            </a:r>
          </a:p>
          <a:p>
            <a:r>
              <a:rPr lang="en-GB" dirty="0" smtClean="0"/>
              <a:t>Many details are repeated from the book’s opening passages, such as the quality of the sunlight, the distant mountains, and the water snakes with their heads like “periscopes.” </a:t>
            </a:r>
          </a:p>
          <a:p>
            <a:r>
              <a:rPr lang="en-GB" dirty="0" smtClean="0"/>
              <a:t>This time, however, even the natural beauty is marred by the suffering of innocents. Steinbeck vividly describes a large heron bending to snatch an unsuspecting snake out of the water, then waiting as another swims in its direction.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Surroundings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Death comes quickly, surely, and to the unaware. When </a:t>
            </a:r>
            <a:r>
              <a:rPr lang="en-GB" dirty="0" err="1" smtClean="0"/>
              <a:t>Lennie</a:t>
            </a:r>
            <a:r>
              <a:rPr lang="en-GB" dirty="0" smtClean="0"/>
              <a:t> appears, the fate that awaits him is obvious.</a:t>
            </a:r>
          </a:p>
          <a:p>
            <a:r>
              <a:rPr lang="en-GB" dirty="0" smtClean="0"/>
              <a:t>The final scene between George and </a:t>
            </a:r>
            <a:r>
              <a:rPr lang="en-GB" dirty="0" err="1" smtClean="0"/>
              <a:t>Lennie</a:t>
            </a:r>
            <a:r>
              <a:rPr lang="en-GB" dirty="0" smtClean="0"/>
              <a:t> is suffused with sadness, even though </a:t>
            </a:r>
            <a:r>
              <a:rPr lang="en-GB" dirty="0" err="1" smtClean="0"/>
              <a:t>Lennie</a:t>
            </a:r>
            <a:r>
              <a:rPr lang="en-GB" dirty="0" smtClean="0"/>
              <a:t> retains his blissful ignorance until the end. </a:t>
            </a:r>
          </a:p>
          <a:p>
            <a:r>
              <a:rPr lang="en-GB" dirty="0" smtClean="0"/>
              <a:t>To reassure </a:t>
            </a:r>
            <a:r>
              <a:rPr lang="en-GB" dirty="0" err="1" smtClean="0"/>
              <a:t>Lennie</a:t>
            </a:r>
            <a:r>
              <a:rPr lang="en-GB" dirty="0" smtClean="0"/>
              <a:t>, George forces himself through their habitual interaction one last time.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claims that he is angry, then assures him that all is forgiven and recites the story of their farm. </a:t>
            </a:r>
          </a:p>
          <a:p>
            <a:r>
              <a:rPr lang="en-GB" dirty="0" smtClean="0"/>
              <a:t>For George, this final description of life with </a:t>
            </a:r>
            <a:r>
              <a:rPr lang="en-GB" dirty="0" err="1" smtClean="0"/>
              <a:t>Lennie</a:t>
            </a:r>
            <a:r>
              <a:rPr lang="en-GB" dirty="0" smtClean="0"/>
              <a:t>, of the farm and the changes it would have brought about, is a surrender of his dreams.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vision of the farm recedes, and George realizes that all of his talk and plans have amounted to nothing. </a:t>
            </a:r>
          </a:p>
          <a:p>
            <a:r>
              <a:rPr lang="en-GB" dirty="0" smtClean="0"/>
              <a:t>He is exactly the kind of man he tried to convince himself he was not, just one among a legion of migrant workers who will never be able to afford more than the occasional prostitute and shot of liquor.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Without </a:t>
            </a:r>
            <a:r>
              <a:rPr lang="en-GB" dirty="0" err="1" smtClean="0"/>
              <a:t>Lennie</a:t>
            </a:r>
            <a:r>
              <a:rPr lang="en-GB" dirty="0" smtClean="0"/>
              <a:t>, George relinquishes his hope for a different life. </a:t>
            </a:r>
          </a:p>
          <a:p>
            <a:r>
              <a:rPr lang="en-GB" dirty="0" err="1" smtClean="0"/>
              <a:t>Lennie</a:t>
            </a:r>
            <a:r>
              <a:rPr lang="en-GB" dirty="0" smtClean="0"/>
              <a:t> was the only thing that distinguished his life from the lives of other men and gave him a special sense of purpose. </a:t>
            </a:r>
          </a:p>
          <a:p>
            <a:r>
              <a:rPr lang="en-GB" dirty="0" smtClean="0"/>
              <a:t>With </a:t>
            </a:r>
            <a:r>
              <a:rPr lang="en-GB" dirty="0" err="1" smtClean="0"/>
              <a:t>Lennie</a:t>
            </a:r>
            <a:r>
              <a:rPr lang="en-GB" dirty="0" smtClean="0"/>
              <a:t> gone, these hopes cannot be sustained.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grim note on which the story closes suggests that dreams have no place in a world filled with such injustice and adversity.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other men who come on the scene see only the body of a half-wit who killed a woman and deserved to die. </a:t>
            </a:r>
          </a:p>
          <a:p>
            <a:r>
              <a:rPr lang="en-GB" dirty="0" smtClean="0"/>
              <a:t>Only Slim, the wisest and most content man on the ranch, understands George’s profound loss and knows that George needs to be consoled.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Carlson and Curley watch Slim lead George away from the riverbank; their complete puzzlement is rooted more in ignorance than in heartlessness. </a:t>
            </a:r>
          </a:p>
          <a:p>
            <a:r>
              <a:rPr lang="en-GB" dirty="0" smtClean="0"/>
              <a:t>Carlson and Curley represent the harsh conditions of a distinctly real world, a world in which the weak will always be vanquished by the strong and in which the rare, delicate bond between friends is not appropriately mourned because it is not understood.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548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Of Mice and Men</vt:lpstr>
      <vt:lpstr>Surroundings</vt:lpstr>
      <vt:lpstr>Slide 3</vt:lpstr>
      <vt:lpstr>Slide 4</vt:lpstr>
      <vt:lpstr>Slide 5</vt:lpstr>
      <vt:lpstr>Slide 6</vt:lpstr>
      <vt:lpstr>Slide 7</vt:lpstr>
      <vt:lpstr>Slide 8</vt:lpstr>
      <vt:lpstr>Slide 9</vt:lpstr>
      <vt:lpstr>Title</vt:lpstr>
      <vt:lpstr>Title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Mice and Men</dc:title>
  <dc:creator>Sanders Draper</dc:creator>
  <cp:lastModifiedBy>Sanders Draper</cp:lastModifiedBy>
  <cp:revision>2</cp:revision>
  <dcterms:created xsi:type="dcterms:W3CDTF">2014-05-14T06:44:06Z</dcterms:created>
  <dcterms:modified xsi:type="dcterms:W3CDTF">2014-05-14T06:58:36Z</dcterms:modified>
</cp:coreProperties>
</file>