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2" d="100"/>
          <a:sy n="82" d="100"/>
        </p:scale>
        <p:origin x="-16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19" name="Footer Placeholder 18"/>
          <p:cNvSpPr>
            <a:spLocks noGrp="1"/>
          </p:cNvSpPr>
          <p:nvPr>
            <p:ph type="ftr" sz="quarter" idx="11"/>
          </p:nvPr>
        </p:nvSpPr>
        <p:spPr/>
        <p:txBody>
          <a:bodyPr/>
          <a:lstStyle/>
          <a:p>
            <a:endParaRPr lang="en-GB"/>
          </a:p>
        </p:txBody>
      </p:sp>
      <p:sp>
        <p:nvSpPr>
          <p:cNvPr id="27" name="Slide Number Placeholder 26"/>
          <p:cNvSpPr>
            <a:spLocks noGrp="1"/>
          </p:cNvSpPr>
          <p:nvPr>
            <p:ph type="sldNum" sz="quarter" idx="12"/>
          </p:nvPr>
        </p:nvSpPr>
        <p:spPr/>
        <p:txBody>
          <a:bodyPr/>
          <a:lstStyle/>
          <a:p>
            <a:fld id="{8658D69E-DCAC-4B92-8675-3B3D2F817C0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658D69E-DCAC-4B92-8675-3B3D2F817C02}" type="slidenum">
              <a:rPr lang="en-GB" smtClean="0"/>
              <a:pPr/>
              <a:t>‹#›</a:t>
            </a:fld>
            <a:endParaRPr lang="en-GB"/>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658D69E-DCAC-4B92-8675-3B3D2F817C02}" type="slidenum">
              <a:rPr lang="en-GB" smtClean="0"/>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5E6E291-073C-4E4F-BC43-F6912ED24700}" type="datetimeFigureOut">
              <a:rPr lang="en-GB" smtClean="0"/>
              <a:pPr/>
              <a:t>02/05/2014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a:xfrm>
            <a:off x="8077200" y="6356350"/>
            <a:ext cx="609600" cy="365125"/>
          </a:xfrm>
        </p:spPr>
        <p:txBody>
          <a:bodyPr/>
          <a:lstStyle/>
          <a:p>
            <a:fld id="{8658D69E-DCAC-4B92-8675-3B3D2F817C02}" type="slidenum">
              <a:rPr lang="en-GB" smtClean="0"/>
              <a:pPr/>
              <a:t>‹#›</a:t>
            </a:fld>
            <a:endParaRPr lang="en-GB"/>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5E6E291-073C-4E4F-BC43-F6912ED24700}" type="datetimeFigureOut">
              <a:rPr lang="en-GB" smtClean="0"/>
              <a:pPr/>
              <a:t>02/05/2014</a:t>
            </a:fld>
            <a:endParaRPr lang="en-GB"/>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GB"/>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658D69E-DCAC-4B92-8675-3B3D2F817C02}" type="slidenum">
              <a:rPr lang="en-GB" smtClean="0"/>
              <a:pPr/>
              <a:t>‹#›</a:t>
            </a:fld>
            <a:endParaRPr lang="en-GB"/>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Chapter 2 – Notes and Analysis</a:t>
            </a:r>
            <a:endParaRPr lang="en-GB" dirty="0"/>
          </a:p>
        </p:txBody>
      </p:sp>
      <p:sp>
        <p:nvSpPr>
          <p:cNvPr id="3" name="Subtitle 2"/>
          <p:cNvSpPr>
            <a:spLocks noGrp="1"/>
          </p:cNvSpPr>
          <p:nvPr>
            <p:ph type="subTitle" idx="1"/>
          </p:nvPr>
        </p:nvSpPr>
        <p:spPr/>
        <p:txBody>
          <a:bodyPr/>
          <a:lstStyle/>
          <a:p>
            <a:r>
              <a:rPr lang="en-GB" dirty="0" smtClean="0"/>
              <a:t>‘Of Mice and Men’</a:t>
            </a:r>
            <a:endParaRPr lang="en-GB"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a:bodyPr>
          <a:lstStyle/>
          <a:p>
            <a:r>
              <a:rPr lang="en-GB" dirty="0" smtClean="0"/>
              <a:t>‘</a:t>
            </a:r>
            <a:r>
              <a:rPr lang="en-GB" dirty="0" err="1" smtClean="0"/>
              <a:t>Lennie</a:t>
            </a:r>
            <a:r>
              <a:rPr lang="en-GB" dirty="0" smtClean="0"/>
              <a:t> tried to disengage his ear’ p35- </a:t>
            </a:r>
            <a:r>
              <a:rPr lang="en-GB" dirty="0" err="1" smtClean="0"/>
              <a:t>Lennie</a:t>
            </a:r>
            <a:r>
              <a:rPr lang="en-GB" dirty="0" smtClean="0"/>
              <a:t> intuitively senses trouble and wants to escape.  Despite his slow witted nature, he seems able to see through the truth of the matter and seems to have an innate good sense.</a:t>
            </a:r>
          </a:p>
          <a:p>
            <a:r>
              <a:rPr lang="en-GB" dirty="0" smtClean="0"/>
              <a:t>Perhaps he has an animal’s gift for perceiving trouble.</a:t>
            </a:r>
          </a:p>
          <a:p>
            <a:r>
              <a:rPr lang="en-GB" dirty="0" smtClean="0"/>
              <a:t>For George the desire is to escape is outweighed by financial gain. </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 Slim</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Intro to Slim – ‘A tall man stood in the doorway’ – This points Slim out as a character of strong moral principles whose role will be to act as mediator and counsellor in the events to come.</a:t>
            </a:r>
          </a:p>
          <a:p>
            <a:r>
              <a:rPr lang="en-GB" dirty="0" smtClean="0"/>
              <a:t>He is the calm voice of reason.</a:t>
            </a:r>
          </a:p>
          <a:p>
            <a:r>
              <a:rPr lang="en-GB" dirty="0" smtClean="0"/>
              <a:t>‘He smoothed out his crushed hat’ p37 – his tone is a big contrast to the harshness of the rest of the ranch and its brutality.</a:t>
            </a:r>
          </a:p>
          <a:p>
            <a:r>
              <a:rPr lang="en-GB" dirty="0" smtClean="0"/>
              <a:t>Unlike many others in the novel, he is not suspicious of the relationship between George and </a:t>
            </a:r>
            <a:r>
              <a:rPr lang="en-GB" dirty="0" err="1" smtClean="0"/>
              <a:t>Lennie</a:t>
            </a:r>
            <a:r>
              <a:rPr lang="en-GB" dirty="0" smtClean="0"/>
              <a:t> and he gives total approval to their relationship compared to the Boss and Curley.</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 Slim</a:t>
            </a:r>
            <a:endParaRPr lang="en-GB" dirty="0"/>
          </a:p>
        </p:txBody>
      </p:sp>
      <p:sp>
        <p:nvSpPr>
          <p:cNvPr id="3" name="Content Placeholder 2"/>
          <p:cNvSpPr>
            <a:spLocks noGrp="1"/>
          </p:cNvSpPr>
          <p:nvPr>
            <p:ph idx="1"/>
          </p:nvPr>
        </p:nvSpPr>
        <p:spPr/>
        <p:txBody>
          <a:bodyPr/>
          <a:lstStyle/>
          <a:p>
            <a:r>
              <a:rPr lang="en-GB" dirty="0" smtClean="0"/>
              <a:t>P38 ‘We </a:t>
            </a:r>
            <a:r>
              <a:rPr lang="en-GB" dirty="0" err="1" smtClean="0"/>
              <a:t>kinda</a:t>
            </a:r>
            <a:r>
              <a:rPr lang="en-GB" dirty="0" smtClean="0"/>
              <a:t> look after each other’ – a further example of the mutual support which George and </a:t>
            </a:r>
            <a:r>
              <a:rPr lang="en-GB" dirty="0" err="1" smtClean="0"/>
              <a:t>Lennie</a:t>
            </a:r>
            <a:r>
              <a:rPr lang="en-GB" dirty="0" smtClean="0"/>
              <a:t> offer each other.</a:t>
            </a:r>
          </a:p>
          <a:p>
            <a:r>
              <a:rPr lang="en-GB" dirty="0" smtClean="0"/>
              <a:t>Slim illustrates you command respect through natural authority rather than through bullying and violence.</a:t>
            </a:r>
          </a:p>
          <a:p>
            <a:r>
              <a:rPr lang="en-GB" dirty="0" smtClean="0"/>
              <a:t>‘how’s your bitch?’ – this ? About </a:t>
            </a:r>
            <a:r>
              <a:rPr lang="en-GB" dirty="0" err="1" smtClean="0"/>
              <a:t>Slim’s</a:t>
            </a:r>
            <a:r>
              <a:rPr lang="en-GB" dirty="0" smtClean="0"/>
              <a:t> dog reminds us of George promise to </a:t>
            </a:r>
            <a:r>
              <a:rPr lang="en-GB" dirty="0" err="1" smtClean="0"/>
              <a:t>Lennie</a:t>
            </a:r>
            <a:r>
              <a:rPr lang="en-GB" dirty="0" smtClean="0"/>
              <a:t> of a pup.</a:t>
            </a:r>
          </a:p>
          <a:p>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Candy’s Dog p39</a:t>
            </a:r>
            <a:endParaRPr lang="en-GB" dirty="0"/>
          </a:p>
        </p:txBody>
      </p:sp>
      <p:sp>
        <p:nvSpPr>
          <p:cNvPr id="3" name="Content Placeholder 2"/>
          <p:cNvSpPr>
            <a:spLocks noGrp="1"/>
          </p:cNvSpPr>
          <p:nvPr>
            <p:ph idx="1"/>
          </p:nvPr>
        </p:nvSpPr>
        <p:spPr/>
        <p:txBody>
          <a:bodyPr/>
          <a:lstStyle/>
          <a:p>
            <a:r>
              <a:rPr lang="en-GB" dirty="0" smtClean="0"/>
              <a:t>Carlson is unsentimental in the way he suggests the dog should be destroyed, he sees that it has no further use.</a:t>
            </a:r>
          </a:p>
          <a:p>
            <a:r>
              <a:rPr lang="en-GB" dirty="0" smtClean="0"/>
              <a:t>P40 ‘</a:t>
            </a:r>
            <a:r>
              <a:rPr lang="en-GB" dirty="0" err="1" smtClean="0"/>
              <a:t>Lennie</a:t>
            </a:r>
            <a:r>
              <a:rPr lang="en-GB" dirty="0" smtClean="0"/>
              <a:t> was watching George excitedly’ – </a:t>
            </a:r>
            <a:r>
              <a:rPr lang="en-GB" dirty="0" err="1" smtClean="0"/>
              <a:t>Lennie</a:t>
            </a:r>
            <a:r>
              <a:rPr lang="en-GB" dirty="0" smtClean="0"/>
              <a:t> is overjoyed at the possibility of owning a pup and George sensing a kind of solution to the tensions he has observed.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Curley p40</a:t>
            </a:r>
            <a:endParaRPr lang="en-GB" dirty="0"/>
          </a:p>
        </p:txBody>
      </p:sp>
      <p:sp>
        <p:nvSpPr>
          <p:cNvPr id="3" name="Content Placeholder 2"/>
          <p:cNvSpPr>
            <a:spLocks noGrp="1"/>
          </p:cNvSpPr>
          <p:nvPr>
            <p:ph idx="1"/>
          </p:nvPr>
        </p:nvSpPr>
        <p:spPr/>
        <p:txBody>
          <a:bodyPr/>
          <a:lstStyle/>
          <a:p>
            <a:r>
              <a:rPr lang="en-GB" dirty="0" smtClean="0"/>
              <a:t>P40 ‘You seen a girl around?’ – From his behaviour it is obvious Curley is spoiling for a fight. He sizes George up during the conversation.</a:t>
            </a:r>
          </a:p>
          <a:p>
            <a:r>
              <a:rPr lang="en-GB" dirty="0" smtClean="0"/>
              <a:t>He is always angry and appears to spend quite a bit of time checking on his wife’s movements.</a:t>
            </a:r>
          </a:p>
          <a:p>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 of Chapter</a:t>
            </a:r>
            <a:endParaRPr lang="en-GB" dirty="0"/>
          </a:p>
        </p:txBody>
      </p:sp>
      <p:sp>
        <p:nvSpPr>
          <p:cNvPr id="3" name="Content Placeholder 2"/>
          <p:cNvSpPr>
            <a:spLocks noGrp="1"/>
          </p:cNvSpPr>
          <p:nvPr>
            <p:ph idx="1"/>
          </p:nvPr>
        </p:nvSpPr>
        <p:spPr/>
        <p:txBody>
          <a:bodyPr/>
          <a:lstStyle/>
          <a:p>
            <a:r>
              <a:rPr lang="en-GB" dirty="0" smtClean="0"/>
              <a:t>In this novel Steinbeck does not allow any sense of security to last for long and this threatening episode interrupts </a:t>
            </a:r>
            <a:r>
              <a:rPr lang="en-GB" dirty="0" err="1" smtClean="0"/>
              <a:t>Lennie’s</a:t>
            </a:r>
            <a:r>
              <a:rPr lang="en-GB" dirty="0" smtClean="0"/>
              <a:t> delight at the prospect of owning a pup.</a:t>
            </a:r>
          </a:p>
          <a:p>
            <a:endParaRPr lang="en-GB" dirty="0" smtClean="0"/>
          </a:p>
          <a:p>
            <a:r>
              <a:rPr lang="en-GB" dirty="0" smtClean="0"/>
              <a:t>Curley’s appearance and his mean conduct, remind us that trouble is </a:t>
            </a:r>
            <a:r>
              <a:rPr lang="en-GB" smtClean="0"/>
              <a:t>not far away.</a:t>
            </a:r>
            <a:endParaRPr lang="en-GB"/>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a:bodyPr>
          <a:lstStyle/>
          <a:p>
            <a:r>
              <a:rPr lang="en-GB" dirty="0" smtClean="0"/>
              <a:t>The first time we meet Curley p27</a:t>
            </a:r>
          </a:p>
          <a:p>
            <a:r>
              <a:rPr lang="en-GB" dirty="0" smtClean="0"/>
              <a:t>‘brown face’ – ‘brown eyes’ ‘glanced coldly’ ‘hands closed into fists’ ‘glance was calculating’ – even the way he looks at George and </a:t>
            </a:r>
            <a:r>
              <a:rPr lang="en-GB" dirty="0" err="1" smtClean="0"/>
              <a:t>Lennie</a:t>
            </a:r>
            <a:r>
              <a:rPr lang="en-GB" dirty="0" smtClean="0"/>
              <a:t> is menacing.</a:t>
            </a:r>
          </a:p>
          <a:p>
            <a:r>
              <a:rPr lang="en-GB" dirty="0" smtClean="0"/>
              <a:t>‘We just come in’ – said George</a:t>
            </a:r>
          </a:p>
          <a:p>
            <a:r>
              <a:rPr lang="en-GB" dirty="0" smtClean="0"/>
              <a:t>‘Let the big guy talk’</a:t>
            </a:r>
          </a:p>
          <a:p>
            <a:r>
              <a:rPr lang="en-GB" dirty="0" smtClean="0"/>
              <a:t>This is the 2</a:t>
            </a:r>
            <a:r>
              <a:rPr lang="en-GB" baseline="30000" dirty="0" smtClean="0"/>
              <a:t>nd</a:t>
            </a:r>
            <a:r>
              <a:rPr lang="en-GB" dirty="0" smtClean="0"/>
              <a:t> confrontation caused by George – he keeps advising </a:t>
            </a:r>
            <a:r>
              <a:rPr lang="en-GB" dirty="0" err="1" smtClean="0"/>
              <a:t>Lennie</a:t>
            </a:r>
            <a:r>
              <a:rPr lang="en-GB" dirty="0" smtClean="0"/>
              <a:t> to say nothing. It seems at this point </a:t>
            </a:r>
            <a:r>
              <a:rPr lang="en-GB" dirty="0" err="1" smtClean="0"/>
              <a:t>Lennie’s</a:t>
            </a:r>
            <a:r>
              <a:rPr lang="en-GB" dirty="0" smtClean="0"/>
              <a:t> behaviour in remaining silent is going to attract interest and cause trouble.</a:t>
            </a:r>
            <a:endParaRPr lang="en-GB"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a:bodyPr>
          <a:lstStyle/>
          <a:p>
            <a:r>
              <a:rPr lang="en-GB" dirty="0" smtClean="0"/>
              <a:t>‘Curley lashed his body around’ p28– even the viciousness of Curley extends to the way he moves.</a:t>
            </a:r>
          </a:p>
          <a:p>
            <a:r>
              <a:rPr lang="en-GB" dirty="0" smtClean="0"/>
              <a:t>‘Say what the hell’s he got on his shoulder? </a:t>
            </a:r>
            <a:r>
              <a:rPr lang="en-GB" dirty="0" err="1" smtClean="0"/>
              <a:t>Lennie</a:t>
            </a:r>
            <a:r>
              <a:rPr lang="en-GB" dirty="0" smtClean="0"/>
              <a:t> didn’t do nothing to him’. – The safety of </a:t>
            </a:r>
            <a:r>
              <a:rPr lang="en-GB" dirty="0" err="1" smtClean="0"/>
              <a:t>Lennie</a:t>
            </a:r>
            <a:r>
              <a:rPr lang="en-GB" dirty="0" smtClean="0"/>
              <a:t> is threatened by this.  Curley is known to be always picking scraps with big guys.  It is certain Curley will provoke him in a violent assault.</a:t>
            </a:r>
            <a:endParaRPr lang="en-GB"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fontScale="92500" lnSpcReduction="10000"/>
          </a:bodyPr>
          <a:lstStyle/>
          <a:p>
            <a:r>
              <a:rPr lang="en-GB" dirty="0" smtClean="0"/>
              <a:t>‘</a:t>
            </a:r>
            <a:r>
              <a:rPr lang="en-GB" dirty="0" err="1" smtClean="0"/>
              <a:t>Lennie</a:t>
            </a:r>
            <a:r>
              <a:rPr lang="en-GB" dirty="0" smtClean="0"/>
              <a:t> don’t know no rules’p29 – makes </a:t>
            </a:r>
            <a:r>
              <a:rPr lang="en-GB" dirty="0" err="1" smtClean="0"/>
              <a:t>Lennie</a:t>
            </a:r>
            <a:r>
              <a:rPr lang="en-GB" dirty="0" smtClean="0"/>
              <a:t> potentially very dangerous.</a:t>
            </a:r>
          </a:p>
          <a:p>
            <a:r>
              <a:rPr lang="en-GB" dirty="0" smtClean="0"/>
              <a:t>‘glove </a:t>
            </a:r>
            <a:r>
              <a:rPr lang="en-GB" dirty="0" err="1" smtClean="0"/>
              <a:t>fulla</a:t>
            </a:r>
            <a:r>
              <a:rPr lang="en-GB" dirty="0" smtClean="0"/>
              <a:t> </a:t>
            </a:r>
            <a:r>
              <a:rPr lang="en-GB" dirty="0" err="1" smtClean="0"/>
              <a:t>vaseline</a:t>
            </a:r>
            <a:r>
              <a:rPr lang="en-GB" dirty="0" smtClean="0"/>
              <a:t>’ ‘</a:t>
            </a:r>
            <a:r>
              <a:rPr lang="en-GB" dirty="0" err="1" smtClean="0"/>
              <a:t>keepin</a:t>
            </a:r>
            <a:r>
              <a:rPr lang="en-GB" dirty="0" smtClean="0"/>
              <a:t>’ that hand soft’– so he can ‘pet’ his wife.  This petting is also a primary feature in </a:t>
            </a:r>
            <a:r>
              <a:rPr lang="en-GB" dirty="0" err="1" smtClean="0"/>
              <a:t>Lennie’s</a:t>
            </a:r>
            <a:r>
              <a:rPr lang="en-GB" dirty="0" smtClean="0"/>
              <a:t> character.</a:t>
            </a:r>
          </a:p>
          <a:p>
            <a:r>
              <a:rPr lang="en-GB" dirty="0" smtClean="0"/>
              <a:t>‘married two weeks and got the eye?’ p30– if his wife is not satisfied with their relationship and marriage – looking at other men – Curley’s self esteem and confidence will have been undermined.  He may feel the need to establish his manliness with the workers. He sees manliness as physically terrorizing others.  We find out the ranch hands despise him because of his aggressiveness.</a:t>
            </a:r>
            <a:endParaRPr lang="en-GB"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a:bodyPr>
          <a:lstStyle/>
          <a:p>
            <a:r>
              <a:rPr lang="en-GB" dirty="0" smtClean="0"/>
              <a:t>‘a tart’ p31 – this is not particularly good when we consider the vulnerability of </a:t>
            </a:r>
            <a:r>
              <a:rPr lang="en-GB" dirty="0" err="1" smtClean="0"/>
              <a:t>Lennie</a:t>
            </a:r>
            <a:r>
              <a:rPr lang="en-GB" dirty="0" smtClean="0"/>
              <a:t> to such a woman.</a:t>
            </a:r>
          </a:p>
          <a:p>
            <a:r>
              <a:rPr lang="en-GB" dirty="0" smtClean="0"/>
              <a:t>‘George stared at his solitaire lay’ – p32 George has read the situation correctly and with intelligence.  He is frightened for </a:t>
            </a:r>
            <a:r>
              <a:rPr lang="en-GB" dirty="0" err="1" smtClean="0"/>
              <a:t>Lennie</a:t>
            </a:r>
            <a:r>
              <a:rPr lang="en-GB" dirty="0" smtClean="0"/>
              <a:t> safety not only because of Curley fighting disposition, but also the way Curley’s wife likes to flaunt her attractiveness.</a:t>
            </a:r>
          </a:p>
          <a:p>
            <a:r>
              <a:rPr lang="en-GB" dirty="0" smtClean="0"/>
              <a:t>The solitaire card game acts as a premonition of the future – one of the novels themes is loneliness.</a:t>
            </a:r>
            <a:endParaRPr lang="en-GB"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lstStyle/>
          <a:p>
            <a:r>
              <a:rPr lang="en-GB" dirty="0" smtClean="0"/>
              <a:t>‘</a:t>
            </a:r>
            <a:r>
              <a:rPr lang="en-GB" dirty="0" err="1" smtClean="0"/>
              <a:t>Lennie’s</a:t>
            </a:r>
            <a:r>
              <a:rPr lang="en-GB" dirty="0" smtClean="0"/>
              <a:t> eyes were frightened’ – despite his immense strength and size </a:t>
            </a:r>
            <a:r>
              <a:rPr lang="en-GB" dirty="0" err="1" smtClean="0"/>
              <a:t>Lennie</a:t>
            </a:r>
            <a:r>
              <a:rPr lang="en-GB" dirty="0" smtClean="0"/>
              <a:t> is clearly terrified of violence.  He is not conscious of his own capabilities.</a:t>
            </a:r>
          </a:p>
          <a:p>
            <a:r>
              <a:rPr lang="en-GB" dirty="0" smtClean="0"/>
              <a:t>‘The sound of the approaching grain team grew louder..’  - the unfriendliness of this environment is echoed by the harsh and abrasive noises.</a:t>
            </a:r>
            <a:endParaRPr lang="en-GB"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lstStyle/>
          <a:p>
            <a:r>
              <a:rPr lang="en-GB" dirty="0" smtClean="0"/>
              <a:t>P34 ‘rouged lips’</a:t>
            </a:r>
          </a:p>
          <a:p>
            <a:r>
              <a:rPr lang="en-GB" dirty="0" smtClean="0"/>
              <a:t>Fingernails were red’</a:t>
            </a:r>
          </a:p>
          <a:p>
            <a:r>
              <a:rPr lang="en-GB" dirty="0" smtClean="0"/>
              <a:t>Hair hung in rolled clusters like sausages’</a:t>
            </a:r>
          </a:p>
          <a:p>
            <a:r>
              <a:rPr lang="en-GB" dirty="0" smtClean="0"/>
              <a:t>Her general appearance is unsuitable for life on a ranch.  The dominating colour of red is the symbolic colour of ladies with loose morals, common expression is ‘scarlet woman’.</a:t>
            </a:r>
            <a:endParaRPr lang="en-GB"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normAutofit lnSpcReduction="10000"/>
          </a:bodyPr>
          <a:lstStyle/>
          <a:p>
            <a:r>
              <a:rPr lang="en-GB" dirty="0" smtClean="0"/>
              <a:t>Bridled’ – even the posture against the door is designed to provoke sexual posture.</a:t>
            </a:r>
          </a:p>
          <a:p>
            <a:r>
              <a:rPr lang="en-GB" dirty="0" smtClean="0"/>
              <a:t>‘bridled’ – </a:t>
            </a:r>
            <a:r>
              <a:rPr lang="en-GB" dirty="0" err="1" smtClean="0"/>
              <a:t>Lennie</a:t>
            </a:r>
            <a:r>
              <a:rPr lang="en-GB" dirty="0" smtClean="0"/>
              <a:t> is clearly impressed with her animal like display.</a:t>
            </a:r>
          </a:p>
          <a:p>
            <a:r>
              <a:rPr lang="en-GB" dirty="0" smtClean="0"/>
              <a:t>P35 ‘She was suddenly apprehensive. “Bye boys” she called’. – On learning that Curley has gone home looking for her, she becomes nervous.  Tension is shown between them – an implication that her behaviour during the 2 weeks of marriage and her over familiar contact with the ranch hands could be the cause.</a:t>
            </a:r>
            <a:endParaRPr lang="en-GB"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‘Of Mice and Men’</a:t>
            </a:r>
            <a:endParaRPr lang="en-GB" dirty="0"/>
          </a:p>
        </p:txBody>
      </p:sp>
      <p:sp>
        <p:nvSpPr>
          <p:cNvPr id="3" name="Content Placeholder 2"/>
          <p:cNvSpPr>
            <a:spLocks noGrp="1"/>
          </p:cNvSpPr>
          <p:nvPr>
            <p:ph idx="1"/>
          </p:nvPr>
        </p:nvSpPr>
        <p:spPr/>
        <p:txBody>
          <a:bodyPr/>
          <a:lstStyle/>
          <a:p>
            <a:r>
              <a:rPr lang="en-GB" dirty="0" smtClean="0"/>
              <a:t>‘She’s </a:t>
            </a:r>
            <a:r>
              <a:rPr lang="en-GB" dirty="0" err="1" smtClean="0"/>
              <a:t>purty</a:t>
            </a:r>
            <a:r>
              <a:rPr lang="en-GB" dirty="0" smtClean="0"/>
              <a:t>’ p35 – disaster!!! He seems to see her appropriately given that she is wearing so much red as an animal in heat/season.</a:t>
            </a:r>
          </a:p>
          <a:p>
            <a:r>
              <a:rPr lang="en-GB" dirty="0" smtClean="0"/>
              <a:t>‘Listen to me you crazy bastard’ – George senses imminent danger and tries to warn </a:t>
            </a:r>
            <a:r>
              <a:rPr lang="en-GB" dirty="0" err="1" smtClean="0"/>
              <a:t>Lennie</a:t>
            </a:r>
            <a:r>
              <a:rPr lang="en-GB" dirty="0" smtClean="0"/>
              <a:t> about the type of woman Curley’s wife represents.</a:t>
            </a:r>
            <a:endParaRPr lang="en-GB"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60</TotalTime>
  <Words>1105</Words>
  <Application>Microsoft Office PowerPoint</Application>
  <PresentationFormat>On-screen Show (4:3)</PresentationFormat>
  <Paragraphs>57</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Flow</vt:lpstr>
      <vt:lpstr>Chapter 2 – Notes and Analysis</vt:lpstr>
      <vt:lpstr>‘Of Mice and Men’</vt:lpstr>
      <vt:lpstr>‘Of Mice and Men’</vt:lpstr>
      <vt:lpstr>‘Of Mice and Men’</vt:lpstr>
      <vt:lpstr>‘Of Mice and Men’</vt:lpstr>
      <vt:lpstr>‘Of Mice and Men’</vt:lpstr>
      <vt:lpstr>‘Of Mice and Men’</vt:lpstr>
      <vt:lpstr>‘Of Mice and Men’</vt:lpstr>
      <vt:lpstr>‘Of Mice and Men’</vt:lpstr>
      <vt:lpstr>‘Of Mice and Men’</vt:lpstr>
      <vt:lpstr>‘Of Mice and Men’- Slim</vt:lpstr>
      <vt:lpstr>‘Of Mice and Men’- Slim</vt:lpstr>
      <vt:lpstr>Candy’s Dog p39</vt:lpstr>
      <vt:lpstr>Curley p40</vt:lpstr>
      <vt:lpstr>Conclusion of Chapter</vt:lpstr>
    </vt:vector>
  </TitlesOfParts>
  <Company>London Borough of Havering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 Notes and Analysis</dc:title>
  <dc:creator>Sanders Draper</dc:creator>
  <cp:lastModifiedBy>Sanders Draper</cp:lastModifiedBy>
  <cp:revision>8</cp:revision>
  <dcterms:created xsi:type="dcterms:W3CDTF">2014-01-16T16:11:36Z</dcterms:created>
  <dcterms:modified xsi:type="dcterms:W3CDTF">2014-05-02T06:17:41Z</dcterms:modified>
</cp:coreProperties>
</file>